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803345"/>
            <a:ext cx="7940660" cy="76352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61082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5ECCD-C466-4E19-B6F3-A6C19A9508BD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" y="1412776"/>
            <a:ext cx="896448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12968" cy="561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70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7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2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3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3924"/>
            <a:ext cx="7776864" cy="584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8784976" cy="571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8496944" cy="581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580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2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5207"/>
            <a:ext cx="8525248" cy="56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8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4" y="1556792"/>
            <a:ext cx="871296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3" cy="574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9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15</TotalTime>
  <Words>0</Words>
  <Application>Microsoft Office PowerPoint</Application>
  <PresentationFormat>Apresentação na tela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2</cp:revision>
  <dcterms:created xsi:type="dcterms:W3CDTF">2017-05-20T19:21:05Z</dcterms:created>
  <dcterms:modified xsi:type="dcterms:W3CDTF">2017-05-28T23:07:30Z</dcterms:modified>
</cp:coreProperties>
</file>